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12"/>
  </p:notesMasterIdLst>
  <p:sldIdLst>
    <p:sldId id="256" r:id="rId5"/>
    <p:sldId id="261" r:id="rId6"/>
    <p:sldId id="262" r:id="rId7"/>
    <p:sldId id="257" r:id="rId8"/>
    <p:sldId id="258" r:id="rId9"/>
    <p:sldId id="259" r:id="rId10"/>
    <p:sldId id="260" r:id="rId11"/>
  </p:sldIdLst>
  <p:sldSz cx="7559675" cy="532765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758F3B-CDC0-4948-BE99-2FED70174622}" v="2" dt="2026-05-25T07:24:35.9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8" autoAdjust="0"/>
    <p:restoredTop sz="94660"/>
  </p:normalViewPr>
  <p:slideViewPr>
    <p:cSldViewPr snapToGrid="0">
      <p:cViewPr varScale="1">
        <p:scale>
          <a:sx n="137" d="100"/>
          <a:sy n="137" d="100"/>
        </p:scale>
        <p:origin x="150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cy Levett-Jones" userId="f15cb44b-6991-4089-b606-1d4f68a5cc99" providerId="ADAL" clId="{D0993761-B27F-4634-8035-5D383542B020}"/>
    <pc:docChg chg="modSld">
      <pc:chgData name="Tracy Levett-Jones" userId="f15cb44b-6991-4089-b606-1d4f68a5cc99" providerId="ADAL" clId="{D0993761-B27F-4634-8035-5D383542B020}" dt="2026-05-25T07:26:04.179" v="15" actId="113"/>
      <pc:docMkLst>
        <pc:docMk/>
      </pc:docMkLst>
      <pc:sldChg chg="modSp mod">
        <pc:chgData name="Tracy Levett-Jones" userId="f15cb44b-6991-4089-b606-1d4f68a5cc99" providerId="ADAL" clId="{D0993761-B27F-4634-8035-5D383542B020}" dt="2026-05-25T07:25:50.362" v="11" actId="20577"/>
        <pc:sldMkLst>
          <pc:docMk/>
          <pc:sldMk cId="2391721280" sldId="259"/>
        </pc:sldMkLst>
        <pc:spChg chg="mod">
          <ac:chgData name="Tracy Levett-Jones" userId="f15cb44b-6991-4089-b606-1d4f68a5cc99" providerId="ADAL" clId="{D0993761-B27F-4634-8035-5D383542B020}" dt="2026-05-25T07:25:50.362" v="11" actId="20577"/>
          <ac:spMkLst>
            <pc:docMk/>
            <pc:sldMk cId="2391721280" sldId="259"/>
            <ac:spMk id="4" creationId="{9935E454-39D5-47AF-B764-C62447F662DF}"/>
          </ac:spMkLst>
        </pc:spChg>
      </pc:sldChg>
      <pc:sldChg chg="modSp mod">
        <pc:chgData name="Tracy Levett-Jones" userId="f15cb44b-6991-4089-b606-1d4f68a5cc99" providerId="ADAL" clId="{D0993761-B27F-4634-8035-5D383542B020}" dt="2026-05-25T07:26:04.179" v="15" actId="113"/>
        <pc:sldMkLst>
          <pc:docMk/>
          <pc:sldMk cId="1054018462" sldId="260"/>
        </pc:sldMkLst>
        <pc:spChg chg="mod">
          <ac:chgData name="Tracy Levett-Jones" userId="f15cb44b-6991-4089-b606-1d4f68a5cc99" providerId="ADAL" clId="{D0993761-B27F-4634-8035-5D383542B020}" dt="2026-05-25T07:26:04.179" v="15" actId="113"/>
          <ac:spMkLst>
            <pc:docMk/>
            <pc:sldMk cId="1054018462" sldId="260"/>
            <ac:spMk id="4" creationId="{9935E454-39D5-47AF-B764-C62447F662DF}"/>
          </ac:spMkLst>
        </pc:spChg>
      </pc:sldChg>
      <pc:sldChg chg="modSp">
        <pc:chgData name="Tracy Levett-Jones" userId="f15cb44b-6991-4089-b606-1d4f68a5cc99" providerId="ADAL" clId="{D0993761-B27F-4634-8035-5D383542B020}" dt="2026-05-25T07:24:19.429" v="0"/>
        <pc:sldMkLst>
          <pc:docMk/>
          <pc:sldMk cId="3128915412" sldId="261"/>
        </pc:sldMkLst>
        <pc:spChg chg="mod">
          <ac:chgData name="Tracy Levett-Jones" userId="f15cb44b-6991-4089-b606-1d4f68a5cc99" providerId="ADAL" clId="{D0993761-B27F-4634-8035-5D383542B020}" dt="2026-05-25T07:24:19.429" v="0"/>
          <ac:spMkLst>
            <pc:docMk/>
            <pc:sldMk cId="3128915412" sldId="261"/>
            <ac:spMk id="4" creationId="{9935E454-39D5-47AF-B764-C62447F662DF}"/>
          </ac:spMkLst>
        </pc:spChg>
      </pc:sldChg>
      <pc:sldChg chg="modSp mod">
        <pc:chgData name="Tracy Levett-Jones" userId="f15cb44b-6991-4089-b606-1d4f68a5cc99" providerId="ADAL" clId="{D0993761-B27F-4634-8035-5D383542B020}" dt="2026-05-25T07:24:44.702" v="3" actId="179"/>
        <pc:sldMkLst>
          <pc:docMk/>
          <pc:sldMk cId="3838552903" sldId="262"/>
        </pc:sldMkLst>
        <pc:spChg chg="mod">
          <ac:chgData name="Tracy Levett-Jones" userId="f15cb44b-6991-4089-b606-1d4f68a5cc99" providerId="ADAL" clId="{D0993761-B27F-4634-8035-5D383542B020}" dt="2026-05-25T07:24:44.702" v="3" actId="179"/>
          <ac:spMkLst>
            <pc:docMk/>
            <pc:sldMk cId="3838552903" sldId="262"/>
            <ac:spMk id="4" creationId="{9935E454-39D5-47AF-B764-C62447F662D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DB6B7E-C2B2-4735-AD07-A4E5B03BEBEE}" type="datetimeFigureOut">
              <a:rPr lang="en-AU" smtClean="0"/>
              <a:t>25/05/2026</a:t>
            </a:fld>
            <a:endParaRPr lang="en-AU"/>
          </a:p>
        </p:txBody>
      </p:sp>
      <p:sp>
        <p:nvSpPr>
          <p:cNvPr id="4" name="Slide Image Placeholder 3"/>
          <p:cNvSpPr>
            <a:spLocks noGrp="1" noRot="1" noChangeAspect="1"/>
          </p:cNvSpPr>
          <p:nvPr>
            <p:ph type="sldImg" idx="2"/>
          </p:nvPr>
        </p:nvSpPr>
        <p:spPr>
          <a:xfrm>
            <a:off x="1239838" y="1143000"/>
            <a:ext cx="4378325"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1C783B-B009-4788-889C-7E8B74D38AB9}" type="slidenum">
              <a:rPr lang="en-AU" smtClean="0"/>
              <a:t>‹#›</a:t>
            </a:fld>
            <a:endParaRPr lang="en-AU"/>
          </a:p>
        </p:txBody>
      </p:sp>
    </p:spTree>
    <p:extLst>
      <p:ext uri="{BB962C8B-B14F-4D97-AF65-F5344CB8AC3E}">
        <p14:creationId xmlns:p14="http://schemas.microsoft.com/office/powerpoint/2010/main" val="2915569654"/>
      </p:ext>
    </p:extLst>
  </p:cSld>
  <p:clrMap bg1="lt1" tx1="dk1" bg2="lt2" tx2="dk2" accent1="accent1" accent2="accent2" accent3="accent3" accent4="accent4" accent5="accent5" accent6="accent6" hlink="hlink" folHlink="folHlink"/>
  <p:notesStyle>
    <a:lvl1pPr marL="0" algn="l" defTabSz="618592" rtl="0" eaLnBrk="1" latinLnBrk="0" hangingPunct="1">
      <a:defRPr sz="812" kern="1200">
        <a:solidFill>
          <a:schemeClr val="tx1"/>
        </a:solidFill>
        <a:latin typeface="+mn-lt"/>
        <a:ea typeface="+mn-ea"/>
        <a:cs typeface="+mn-cs"/>
      </a:defRPr>
    </a:lvl1pPr>
    <a:lvl2pPr marL="309296" algn="l" defTabSz="618592" rtl="0" eaLnBrk="1" latinLnBrk="0" hangingPunct="1">
      <a:defRPr sz="812" kern="1200">
        <a:solidFill>
          <a:schemeClr val="tx1"/>
        </a:solidFill>
        <a:latin typeface="+mn-lt"/>
        <a:ea typeface="+mn-ea"/>
        <a:cs typeface="+mn-cs"/>
      </a:defRPr>
    </a:lvl2pPr>
    <a:lvl3pPr marL="618592" algn="l" defTabSz="618592" rtl="0" eaLnBrk="1" latinLnBrk="0" hangingPunct="1">
      <a:defRPr sz="812" kern="1200">
        <a:solidFill>
          <a:schemeClr val="tx1"/>
        </a:solidFill>
        <a:latin typeface="+mn-lt"/>
        <a:ea typeface="+mn-ea"/>
        <a:cs typeface="+mn-cs"/>
      </a:defRPr>
    </a:lvl3pPr>
    <a:lvl4pPr marL="927887" algn="l" defTabSz="618592" rtl="0" eaLnBrk="1" latinLnBrk="0" hangingPunct="1">
      <a:defRPr sz="812" kern="1200">
        <a:solidFill>
          <a:schemeClr val="tx1"/>
        </a:solidFill>
        <a:latin typeface="+mn-lt"/>
        <a:ea typeface="+mn-ea"/>
        <a:cs typeface="+mn-cs"/>
      </a:defRPr>
    </a:lvl4pPr>
    <a:lvl5pPr marL="1237183" algn="l" defTabSz="618592" rtl="0" eaLnBrk="1" latinLnBrk="0" hangingPunct="1">
      <a:defRPr sz="812" kern="1200">
        <a:solidFill>
          <a:schemeClr val="tx1"/>
        </a:solidFill>
        <a:latin typeface="+mn-lt"/>
        <a:ea typeface="+mn-ea"/>
        <a:cs typeface="+mn-cs"/>
      </a:defRPr>
    </a:lvl5pPr>
    <a:lvl6pPr marL="1546479" algn="l" defTabSz="618592" rtl="0" eaLnBrk="1" latinLnBrk="0" hangingPunct="1">
      <a:defRPr sz="812" kern="1200">
        <a:solidFill>
          <a:schemeClr val="tx1"/>
        </a:solidFill>
        <a:latin typeface="+mn-lt"/>
        <a:ea typeface="+mn-ea"/>
        <a:cs typeface="+mn-cs"/>
      </a:defRPr>
    </a:lvl6pPr>
    <a:lvl7pPr marL="1855775" algn="l" defTabSz="618592" rtl="0" eaLnBrk="1" latinLnBrk="0" hangingPunct="1">
      <a:defRPr sz="812" kern="1200">
        <a:solidFill>
          <a:schemeClr val="tx1"/>
        </a:solidFill>
        <a:latin typeface="+mn-lt"/>
        <a:ea typeface="+mn-ea"/>
        <a:cs typeface="+mn-cs"/>
      </a:defRPr>
    </a:lvl7pPr>
    <a:lvl8pPr marL="2165071" algn="l" defTabSz="618592" rtl="0" eaLnBrk="1" latinLnBrk="0" hangingPunct="1">
      <a:defRPr sz="812" kern="1200">
        <a:solidFill>
          <a:schemeClr val="tx1"/>
        </a:solidFill>
        <a:latin typeface="+mn-lt"/>
        <a:ea typeface="+mn-ea"/>
        <a:cs typeface="+mn-cs"/>
      </a:defRPr>
    </a:lvl8pPr>
    <a:lvl9pPr marL="2474366" algn="l" defTabSz="618592" rtl="0" eaLnBrk="1" latinLnBrk="0" hangingPunct="1">
      <a:defRPr sz="812"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51193" y="142070"/>
            <a:ext cx="7257288" cy="504350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8246" y="685475"/>
            <a:ext cx="6180034" cy="2273131"/>
          </a:xfrm>
        </p:spPr>
        <p:txBody>
          <a:bodyPr anchor="b">
            <a:normAutofit/>
          </a:bodyPr>
          <a:lstStyle>
            <a:lvl1pPr algn="ctr">
              <a:lnSpc>
                <a:spcPct val="85000"/>
              </a:lnSpc>
              <a:defRPr sz="4661"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059998" y="3006133"/>
            <a:ext cx="5436530" cy="1078399"/>
          </a:xfrm>
        </p:spPr>
        <p:txBody>
          <a:bodyPr>
            <a:normAutofit/>
          </a:bodyPr>
          <a:lstStyle>
            <a:lvl1pPr marL="0" indent="0" algn="ctr">
              <a:spcBef>
                <a:spcPts val="777"/>
              </a:spcBef>
              <a:buNone/>
              <a:defRPr sz="1398">
                <a:solidFill>
                  <a:srgbClr val="FFFFFF"/>
                </a:solidFill>
              </a:defRPr>
            </a:lvl1pPr>
            <a:lvl2pPr marL="266399" indent="0" algn="ctr">
              <a:buNone/>
              <a:defRPr sz="1398"/>
            </a:lvl2pPr>
            <a:lvl3pPr marL="532798" indent="0" algn="ctr">
              <a:buNone/>
              <a:defRPr sz="1398"/>
            </a:lvl3pPr>
            <a:lvl4pPr marL="799197" indent="0" algn="ctr">
              <a:buNone/>
              <a:defRPr sz="1165"/>
            </a:lvl4pPr>
            <a:lvl5pPr marL="1065596" indent="0" algn="ctr">
              <a:buNone/>
              <a:defRPr sz="1165"/>
            </a:lvl5pPr>
            <a:lvl6pPr marL="1331995" indent="0" algn="ctr">
              <a:buNone/>
              <a:defRPr sz="1165"/>
            </a:lvl6pPr>
            <a:lvl7pPr marL="1598394" indent="0" algn="ctr">
              <a:buNone/>
              <a:defRPr sz="1165"/>
            </a:lvl7pPr>
            <a:lvl8pPr marL="1864793" indent="0" algn="ctr">
              <a:buNone/>
              <a:defRPr sz="1165"/>
            </a:lvl8pPr>
            <a:lvl9pPr marL="2131192" indent="0" algn="ctr">
              <a:buNone/>
              <a:defRPr sz="1165"/>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50B8CE26-CD2D-4263-9EA5-1413DA9FA88F}" type="datetime1">
              <a:rPr lang="en-AU" smtClean="0"/>
              <a:t>25/05/2026</a:t>
            </a:fld>
            <a:endParaRPr lang="en-A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A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57A9DB-22B3-4033-8C13-70AE145F03B5}" type="slidenum">
              <a:rPr lang="en-AU" smtClean="0"/>
              <a:t>‹#›</a:t>
            </a:fld>
            <a:endParaRPr lang="en-AU"/>
          </a:p>
        </p:txBody>
      </p:sp>
      <p:cxnSp>
        <p:nvCxnSpPr>
          <p:cNvPr id="8" name="Straight Connector 7"/>
          <p:cNvCxnSpPr/>
          <p:nvPr/>
        </p:nvCxnSpPr>
        <p:spPr>
          <a:xfrm>
            <a:off x="1226873" y="2900609"/>
            <a:ext cx="510278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7101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F6414-0B9A-4BD3-993C-A12F00FAB8CE}"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916600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91961"/>
            <a:ext cx="1441063" cy="420292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08720" y="591961"/>
            <a:ext cx="4606677" cy="4202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88072B-E3AF-4991-B782-A3EF5D912A55}"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316773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777"/>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65B6EA-4FBB-4FA7-8AEC-679274759905}"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059000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041" y="911694"/>
            <a:ext cx="6180034" cy="2273131"/>
          </a:xfrm>
        </p:spPr>
        <p:txBody>
          <a:bodyPr anchor="b">
            <a:noAutofit/>
          </a:bodyPr>
          <a:lstStyle>
            <a:lvl1pPr algn="ctr">
              <a:lnSpc>
                <a:spcPct val="85000"/>
              </a:lnSpc>
              <a:defRPr sz="4661"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060245" y="3227447"/>
            <a:ext cx="5437296" cy="1059475"/>
          </a:xfrm>
        </p:spPr>
        <p:txBody>
          <a:bodyPr anchor="t">
            <a:normAutofit/>
          </a:bodyPr>
          <a:lstStyle>
            <a:lvl1pPr marL="0" indent="0" algn="ctr">
              <a:buNone/>
              <a:defRPr sz="1398">
                <a:solidFill>
                  <a:schemeClr val="accent1"/>
                </a:solidFill>
              </a:defRPr>
            </a:lvl1pPr>
            <a:lvl2pPr marL="266399" indent="0">
              <a:buNone/>
              <a:defRPr sz="1049">
                <a:solidFill>
                  <a:schemeClr val="tx1">
                    <a:tint val="75000"/>
                  </a:schemeClr>
                </a:solidFill>
              </a:defRPr>
            </a:lvl2pPr>
            <a:lvl3pPr marL="532798" indent="0">
              <a:buNone/>
              <a:defRPr sz="932">
                <a:solidFill>
                  <a:schemeClr val="tx1">
                    <a:tint val="75000"/>
                  </a:schemeClr>
                </a:solidFill>
              </a:defRPr>
            </a:lvl3pPr>
            <a:lvl4pPr marL="799197" indent="0">
              <a:buNone/>
              <a:defRPr sz="816">
                <a:solidFill>
                  <a:schemeClr val="tx1">
                    <a:tint val="75000"/>
                  </a:schemeClr>
                </a:solidFill>
              </a:defRPr>
            </a:lvl4pPr>
            <a:lvl5pPr marL="1065596" indent="0">
              <a:buNone/>
              <a:defRPr sz="816">
                <a:solidFill>
                  <a:schemeClr val="tx1">
                    <a:tint val="75000"/>
                  </a:schemeClr>
                </a:solidFill>
              </a:defRPr>
            </a:lvl5pPr>
            <a:lvl6pPr marL="1331995" indent="0">
              <a:buNone/>
              <a:defRPr sz="816">
                <a:solidFill>
                  <a:schemeClr val="tx1">
                    <a:tint val="75000"/>
                  </a:schemeClr>
                </a:solidFill>
              </a:defRPr>
            </a:lvl6pPr>
            <a:lvl7pPr marL="1598394" indent="0">
              <a:buNone/>
              <a:defRPr sz="816">
                <a:solidFill>
                  <a:schemeClr val="tx1">
                    <a:tint val="75000"/>
                  </a:schemeClr>
                </a:solidFill>
              </a:defRPr>
            </a:lvl7pPr>
            <a:lvl8pPr marL="1864793" indent="0">
              <a:buNone/>
              <a:defRPr sz="816">
                <a:solidFill>
                  <a:schemeClr val="tx1">
                    <a:tint val="75000"/>
                  </a:schemeClr>
                </a:solidFill>
              </a:defRPr>
            </a:lvl8pPr>
            <a:lvl9pPr marL="2131192" indent="0">
              <a:buNone/>
              <a:defRPr sz="816">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48639B6-57B8-4922-91BE-C3FC450F7346}"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cxnSp>
        <p:nvCxnSpPr>
          <p:cNvPr id="7" name="Straight Connector 6"/>
          <p:cNvCxnSpPr/>
          <p:nvPr/>
        </p:nvCxnSpPr>
        <p:spPr>
          <a:xfrm>
            <a:off x="1228448" y="3123261"/>
            <a:ext cx="510278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7419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08720" y="1598294"/>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86246" y="1598295"/>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26057AB-16B4-4673-8A6D-B48CC254B56F}"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251752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708720" y="1554878"/>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4" name="Content Placeholder 3"/>
          <p:cNvSpPr>
            <a:spLocks noGrp="1"/>
          </p:cNvSpPr>
          <p:nvPr>
            <p:ph sz="half" idx="2"/>
          </p:nvPr>
        </p:nvSpPr>
        <p:spPr>
          <a:xfrm>
            <a:off x="708720" y="2114189"/>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87214" y="1552952"/>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6" name="Content Placeholder 5"/>
          <p:cNvSpPr>
            <a:spLocks noGrp="1"/>
          </p:cNvSpPr>
          <p:nvPr>
            <p:ph sz="quarter" idx="4"/>
          </p:nvPr>
        </p:nvSpPr>
        <p:spPr>
          <a:xfrm>
            <a:off x="3887214" y="2112510"/>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CC4C019-250E-4A45-9B84-E3A13D58FB48}" type="datetime1">
              <a:rPr lang="en-AU" smtClean="0"/>
              <a:t>25/05/2026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985418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275251D-692B-4B7B-83E3-18E591E7B14C}" type="datetime1">
              <a:rPr lang="en-AU" smtClean="0"/>
              <a:t>25/05/2026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4047139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F4D1C1-B1E8-4DBD-A271-33E2AE9312FE}" type="datetime1">
              <a:rPr lang="en-AU" smtClean="0"/>
              <a:t>25/05/2026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354577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Content Placeholder 2"/>
          <p:cNvSpPr>
            <a:spLocks noGrp="1"/>
          </p:cNvSpPr>
          <p:nvPr>
            <p:ph idx="1"/>
          </p:nvPr>
        </p:nvSpPr>
        <p:spPr>
          <a:xfrm>
            <a:off x="3413853" y="852424"/>
            <a:ext cx="3430656" cy="3622802"/>
          </a:xfrm>
        </p:spPr>
        <p:txBody>
          <a:bodyPr/>
          <a:lstStyle>
            <a:lvl1pPr>
              <a:defRPr sz="1865"/>
            </a:lvl1pPr>
            <a:lvl2pPr>
              <a:defRPr sz="1631"/>
            </a:lvl2pPr>
            <a:lvl3pPr>
              <a:defRPr sz="1398"/>
            </a:lvl3pPr>
            <a:lvl4pPr>
              <a:defRPr sz="1165"/>
            </a:lvl4pPr>
            <a:lvl5pPr>
              <a:defRPr sz="1165"/>
            </a:lvl5pPr>
            <a:lvl6pPr>
              <a:defRPr sz="1165"/>
            </a:lvl6pPr>
            <a:lvl7pPr>
              <a:defRPr sz="1165"/>
            </a:lvl7pPr>
            <a:lvl8pPr>
              <a:defRPr sz="1165"/>
            </a:lvl8pPr>
            <a:lvl9pPr>
              <a:defRPr sz="1165"/>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720" y="2202095"/>
            <a:ext cx="2343499" cy="2273131"/>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325729A7-5F25-43F7-AA95-8EC73AA6E25F}"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975836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22741" y="831113"/>
            <a:ext cx="3519997" cy="3608596"/>
          </a:xfrm>
        </p:spPr>
        <p:txBody>
          <a:bodyPr lIns="274320" tIns="182880" anchor="t">
            <a:normAutofit/>
          </a:bodyPr>
          <a:lstStyle>
            <a:lvl1pPr marL="0" indent="0">
              <a:buNone/>
              <a:defRPr sz="1631"/>
            </a:lvl1pPr>
            <a:lvl2pPr marL="266399" indent="0">
              <a:buNone/>
              <a:defRPr sz="1631"/>
            </a:lvl2pPr>
            <a:lvl3pPr marL="532798" indent="0">
              <a:buNone/>
              <a:defRPr sz="1398"/>
            </a:lvl3pPr>
            <a:lvl4pPr marL="799197" indent="0">
              <a:buNone/>
              <a:defRPr sz="1165"/>
            </a:lvl4pPr>
            <a:lvl5pPr marL="1065596" indent="0">
              <a:buNone/>
              <a:defRPr sz="1165"/>
            </a:lvl5pPr>
            <a:lvl6pPr marL="1331995" indent="0">
              <a:buNone/>
              <a:defRPr sz="1165"/>
            </a:lvl6pPr>
            <a:lvl7pPr marL="1598394" indent="0">
              <a:buNone/>
              <a:defRPr sz="1165"/>
            </a:lvl7pPr>
            <a:lvl8pPr marL="1864793" indent="0">
              <a:buNone/>
              <a:defRPr sz="1165"/>
            </a:lvl8pPr>
            <a:lvl9pPr marL="2131192" indent="0">
              <a:buNone/>
              <a:defRPr sz="1165"/>
            </a:lvl9pPr>
          </a:lstStyle>
          <a:p>
            <a:r>
              <a:rPr lang="en-US"/>
              <a:t>Click icon to add picture</a:t>
            </a:r>
            <a:endParaRPr lang="en-US" dirty="0"/>
          </a:p>
        </p:txBody>
      </p:sp>
      <p:sp>
        <p:nvSpPr>
          <p:cNvPr id="4" name="Text Placeholder 3"/>
          <p:cNvSpPr>
            <a:spLocks noGrp="1"/>
          </p:cNvSpPr>
          <p:nvPr>
            <p:ph type="body" sz="half" idx="2"/>
          </p:nvPr>
        </p:nvSpPr>
        <p:spPr>
          <a:xfrm>
            <a:off x="708720" y="2202095"/>
            <a:ext cx="2343499" cy="2237613"/>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FEA4AA8C-9CA0-4CCB-A541-DB2315F9DD53}"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307785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7" name="Rectangle 6"/>
          <p:cNvSpPr/>
          <p:nvPr/>
        </p:nvSpPr>
        <p:spPr>
          <a:xfrm>
            <a:off x="151194" y="142071"/>
            <a:ext cx="7257288" cy="504350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 name="Title Placeholder 1"/>
          <p:cNvSpPr>
            <a:spLocks noGrp="1"/>
          </p:cNvSpPr>
          <p:nvPr>
            <p:ph type="title"/>
          </p:nvPr>
        </p:nvSpPr>
        <p:spPr>
          <a:xfrm>
            <a:off x="708719" y="473569"/>
            <a:ext cx="6123337" cy="105369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08721" y="1598295"/>
            <a:ext cx="6121694" cy="313739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08717" y="4834993"/>
            <a:ext cx="1444148" cy="283648"/>
          </a:xfrm>
          <a:prstGeom prst="rect">
            <a:avLst/>
          </a:prstGeom>
        </p:spPr>
        <p:txBody>
          <a:bodyPr vert="horz" lIns="91440" tIns="45720" rIns="91440" bIns="45720" rtlCol="0" anchor="ctr"/>
          <a:lstStyle>
            <a:lvl1pPr algn="l">
              <a:defRPr sz="777">
                <a:solidFill>
                  <a:schemeClr val="accent1"/>
                </a:solidFill>
              </a:defRPr>
            </a:lvl1pPr>
          </a:lstStyle>
          <a:p>
            <a:fld id="{F91CE318-1A3D-4B0D-A171-93BF0383A83B}" type="datetime1">
              <a:rPr lang="en-AU" smtClean="0"/>
              <a:t>25/05/2026</a:t>
            </a:fld>
            <a:endParaRPr lang="en-AU"/>
          </a:p>
        </p:txBody>
      </p:sp>
      <p:sp>
        <p:nvSpPr>
          <p:cNvPr id="5" name="Footer Placeholder 4"/>
          <p:cNvSpPr>
            <a:spLocks noGrp="1"/>
          </p:cNvSpPr>
          <p:nvPr>
            <p:ph type="ftr" sz="quarter" idx="3"/>
          </p:nvPr>
        </p:nvSpPr>
        <p:spPr>
          <a:xfrm>
            <a:off x="2448678" y="4834993"/>
            <a:ext cx="2925266" cy="283648"/>
          </a:xfrm>
          <a:prstGeom prst="rect">
            <a:avLst/>
          </a:prstGeom>
        </p:spPr>
        <p:txBody>
          <a:bodyPr vert="horz" lIns="91440" tIns="45720" rIns="91440" bIns="45720" rtlCol="0" anchor="ctr"/>
          <a:lstStyle>
            <a:lvl1pPr algn="ctr">
              <a:defRPr sz="777">
                <a:solidFill>
                  <a:schemeClr val="accent1"/>
                </a:solidFill>
              </a:defRPr>
            </a:lvl1pPr>
          </a:lstStyle>
          <a:p>
            <a:endParaRPr lang="en-AU"/>
          </a:p>
        </p:txBody>
      </p:sp>
      <p:sp>
        <p:nvSpPr>
          <p:cNvPr id="6" name="Slide Number Placeholder 5"/>
          <p:cNvSpPr>
            <a:spLocks noGrp="1"/>
          </p:cNvSpPr>
          <p:nvPr>
            <p:ph type="sldNum" sz="quarter" idx="4"/>
          </p:nvPr>
        </p:nvSpPr>
        <p:spPr>
          <a:xfrm>
            <a:off x="5784795" y="4834993"/>
            <a:ext cx="1057944" cy="283648"/>
          </a:xfrm>
          <a:prstGeom prst="rect">
            <a:avLst/>
          </a:prstGeom>
        </p:spPr>
        <p:txBody>
          <a:bodyPr vert="horz" lIns="91440" tIns="45720" rIns="91440" bIns="45720" rtlCol="0" anchor="ctr"/>
          <a:lstStyle>
            <a:lvl1pPr algn="r">
              <a:defRPr sz="777">
                <a:solidFill>
                  <a:schemeClr val="accent1"/>
                </a:solidFill>
              </a:defRPr>
            </a:lvl1pPr>
          </a:lstStyle>
          <a:p>
            <a:fld id="{1857A9DB-22B3-4033-8C13-70AE145F03B5}" type="slidenum">
              <a:rPr lang="en-AU" smtClean="0"/>
              <a:t>‹#›</a:t>
            </a:fld>
            <a:endParaRPr lang="en-AU"/>
          </a:p>
        </p:txBody>
      </p:sp>
    </p:spTree>
    <p:extLst>
      <p:ext uri="{BB962C8B-B14F-4D97-AF65-F5344CB8AC3E}">
        <p14:creationId xmlns:p14="http://schemas.microsoft.com/office/powerpoint/2010/main" val="382995421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532798" rtl="0" eaLnBrk="1" latinLnBrk="0" hangingPunct="1">
        <a:lnSpc>
          <a:spcPct val="90000"/>
        </a:lnSpc>
        <a:spcBef>
          <a:spcPct val="0"/>
        </a:spcBef>
        <a:buNone/>
        <a:defRPr sz="3108" kern="1200">
          <a:solidFill>
            <a:schemeClr val="accent1"/>
          </a:solidFill>
          <a:latin typeface="+mj-lt"/>
          <a:ea typeface="+mj-ea"/>
          <a:cs typeface="+mj-cs"/>
        </a:defRPr>
      </a:lvl1pPr>
    </p:titleStyle>
    <p:bodyStyle>
      <a:lvl1pPr marL="133200" indent="-106560" algn="l" defTabSz="532798" rtl="0" eaLnBrk="1" latinLnBrk="0" hangingPunct="1">
        <a:lnSpc>
          <a:spcPct val="90000"/>
        </a:lnSpc>
        <a:spcBef>
          <a:spcPts val="777"/>
        </a:spcBef>
        <a:buClr>
          <a:schemeClr val="accent1"/>
        </a:buClr>
        <a:buSzPct val="80000"/>
        <a:buFont typeface="Corbel" pitchFamily="34" charset="0"/>
        <a:buChar char="•"/>
        <a:defRPr sz="1554" kern="1200">
          <a:solidFill>
            <a:schemeClr val="accent1"/>
          </a:solidFill>
          <a:latin typeface="+mn-lt"/>
          <a:ea typeface="+mn-ea"/>
          <a:cs typeface="+mn-cs"/>
        </a:defRPr>
      </a:lvl1pPr>
      <a:lvl2pPr marL="266399"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398" kern="1200">
          <a:solidFill>
            <a:schemeClr val="accent1"/>
          </a:solidFill>
          <a:latin typeface="+mn-lt"/>
          <a:ea typeface="+mn-ea"/>
          <a:cs typeface="+mn-cs"/>
        </a:defRPr>
      </a:lvl2pPr>
      <a:lvl3pPr marL="42623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243" kern="1200">
          <a:solidFill>
            <a:schemeClr val="accent1"/>
          </a:solidFill>
          <a:latin typeface="+mn-lt"/>
          <a:ea typeface="+mn-ea"/>
          <a:cs typeface="+mn-cs"/>
        </a:defRPr>
      </a:lvl3pPr>
      <a:lvl4pPr marL="58607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4pPr>
      <a:lvl5pPr marL="714841"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5pPr>
      <a:lvl6pPr marL="85459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6pPr>
      <a:lvl7pPr marL="100997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7pPr>
      <a:lvl8pPr marL="116535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8pPr>
      <a:lvl9pPr marL="132073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9pPr>
    </p:bodyStyle>
    <p:otherStyle>
      <a:defPPr>
        <a:defRPr lang="en-US"/>
      </a:defPPr>
      <a:lvl1pPr marL="0" algn="l" defTabSz="532798" rtl="0" eaLnBrk="1" latinLnBrk="0" hangingPunct="1">
        <a:defRPr sz="1049" kern="1200">
          <a:solidFill>
            <a:schemeClr val="tx1"/>
          </a:solidFill>
          <a:latin typeface="+mn-lt"/>
          <a:ea typeface="+mn-ea"/>
          <a:cs typeface="+mn-cs"/>
        </a:defRPr>
      </a:lvl1pPr>
      <a:lvl2pPr marL="266399" algn="l" defTabSz="532798" rtl="0" eaLnBrk="1" latinLnBrk="0" hangingPunct="1">
        <a:defRPr sz="1049" kern="1200">
          <a:solidFill>
            <a:schemeClr val="tx1"/>
          </a:solidFill>
          <a:latin typeface="+mn-lt"/>
          <a:ea typeface="+mn-ea"/>
          <a:cs typeface="+mn-cs"/>
        </a:defRPr>
      </a:lvl2pPr>
      <a:lvl3pPr marL="532798" algn="l" defTabSz="532798" rtl="0" eaLnBrk="1" latinLnBrk="0" hangingPunct="1">
        <a:defRPr sz="1049" kern="1200">
          <a:solidFill>
            <a:schemeClr val="tx1"/>
          </a:solidFill>
          <a:latin typeface="+mn-lt"/>
          <a:ea typeface="+mn-ea"/>
          <a:cs typeface="+mn-cs"/>
        </a:defRPr>
      </a:lvl3pPr>
      <a:lvl4pPr marL="799197" algn="l" defTabSz="532798" rtl="0" eaLnBrk="1" latinLnBrk="0" hangingPunct="1">
        <a:defRPr sz="1049" kern="1200">
          <a:solidFill>
            <a:schemeClr val="tx1"/>
          </a:solidFill>
          <a:latin typeface="+mn-lt"/>
          <a:ea typeface="+mn-ea"/>
          <a:cs typeface="+mn-cs"/>
        </a:defRPr>
      </a:lvl4pPr>
      <a:lvl5pPr marL="1065596" algn="l" defTabSz="532798" rtl="0" eaLnBrk="1" latinLnBrk="0" hangingPunct="1">
        <a:defRPr sz="1049" kern="1200">
          <a:solidFill>
            <a:schemeClr val="tx1"/>
          </a:solidFill>
          <a:latin typeface="+mn-lt"/>
          <a:ea typeface="+mn-ea"/>
          <a:cs typeface="+mn-cs"/>
        </a:defRPr>
      </a:lvl5pPr>
      <a:lvl6pPr marL="1331995" algn="l" defTabSz="532798" rtl="0" eaLnBrk="1" latinLnBrk="0" hangingPunct="1">
        <a:defRPr sz="1049" kern="1200">
          <a:solidFill>
            <a:schemeClr val="tx1"/>
          </a:solidFill>
          <a:latin typeface="+mn-lt"/>
          <a:ea typeface="+mn-ea"/>
          <a:cs typeface="+mn-cs"/>
        </a:defRPr>
      </a:lvl6pPr>
      <a:lvl7pPr marL="1598394" algn="l" defTabSz="532798" rtl="0" eaLnBrk="1" latinLnBrk="0" hangingPunct="1">
        <a:defRPr sz="1049" kern="1200">
          <a:solidFill>
            <a:schemeClr val="tx1"/>
          </a:solidFill>
          <a:latin typeface="+mn-lt"/>
          <a:ea typeface="+mn-ea"/>
          <a:cs typeface="+mn-cs"/>
        </a:defRPr>
      </a:lvl7pPr>
      <a:lvl8pPr marL="1864793" algn="l" defTabSz="532798" rtl="0" eaLnBrk="1" latinLnBrk="0" hangingPunct="1">
        <a:defRPr sz="1049" kern="1200">
          <a:solidFill>
            <a:schemeClr val="tx1"/>
          </a:solidFill>
          <a:latin typeface="+mn-lt"/>
          <a:ea typeface="+mn-ea"/>
          <a:cs typeface="+mn-cs"/>
        </a:defRPr>
      </a:lvl8pPr>
      <a:lvl9pPr marL="2131192" algn="l" defTabSz="532798" rtl="0" eaLnBrk="1" latinLnBrk="0" hangingPunct="1">
        <a:defRPr sz="104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D87A74-3919-4FA1-AEC5-737DD6AF2B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559675" cy="5327650"/>
          </a:xfrm>
          <a:prstGeom prst="rect">
            <a:avLst/>
          </a:prstGeom>
        </p:spPr>
      </p:pic>
      <p:pic>
        <p:nvPicPr>
          <p:cNvPr id="4" name="Picture 3">
            <a:extLst>
              <a:ext uri="{FF2B5EF4-FFF2-40B4-BE49-F238E27FC236}">
                <a16:creationId xmlns:a16="http://schemas.microsoft.com/office/drawing/2014/main" id="{0223255E-1B46-49B4-8A95-FC901A33CF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45" y="0"/>
            <a:ext cx="2337657" cy="1777042"/>
          </a:xfrm>
          <a:prstGeom prst="rect">
            <a:avLst/>
          </a:prstGeom>
        </p:spPr>
      </p:pic>
      <p:sp>
        <p:nvSpPr>
          <p:cNvPr id="2" name="Slide Number Placeholder 1">
            <a:extLst>
              <a:ext uri="{FF2B5EF4-FFF2-40B4-BE49-F238E27FC236}">
                <a16:creationId xmlns:a16="http://schemas.microsoft.com/office/drawing/2014/main" id="{4915B181-4314-4E47-9772-0DA99946C6E9}"/>
              </a:ext>
            </a:extLst>
          </p:cNvPr>
          <p:cNvSpPr>
            <a:spLocks noGrp="1"/>
          </p:cNvSpPr>
          <p:nvPr>
            <p:ph type="sldNum" sz="quarter" idx="12"/>
          </p:nvPr>
        </p:nvSpPr>
        <p:spPr/>
        <p:txBody>
          <a:bodyPr/>
          <a:lstStyle/>
          <a:p>
            <a:fld id="{1857A9DB-22B3-4033-8C13-70AE145F03B5}" type="slidenum">
              <a:rPr lang="en-AU" smtClean="0"/>
              <a:t>1</a:t>
            </a:fld>
            <a:endParaRPr lang="en-AU"/>
          </a:p>
        </p:txBody>
      </p:sp>
    </p:spTree>
    <p:extLst>
      <p:ext uri="{BB962C8B-B14F-4D97-AF65-F5344CB8AC3E}">
        <p14:creationId xmlns:p14="http://schemas.microsoft.com/office/powerpoint/2010/main" val="2070333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Scenario 5: Background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25400" lvl="0" indent="0">
              <a:lnSpc>
                <a:spcPct val="120000"/>
              </a:lnSpc>
              <a:buNone/>
            </a:pPr>
            <a:r>
              <a:rPr lang="en-AU" sz="1400" dirty="0">
                <a:solidFill>
                  <a:schemeClr val="tx1"/>
                </a:solidFill>
              </a:rPr>
              <a:t>Across the world, rising global temperatures are having a catastrophic effect, driving changing weather patterns and causing more frequent and severe extreme weather events including heatwaves, bushfires, droughts, storms, floods and cyclones.</a:t>
            </a:r>
          </a:p>
          <a:p>
            <a:pPr marL="25400" lvl="0" indent="0">
              <a:lnSpc>
                <a:spcPct val="100000"/>
              </a:lnSpc>
              <a:buNone/>
            </a:pPr>
            <a:r>
              <a:rPr lang="en-AU" sz="1400" dirty="0">
                <a:solidFill>
                  <a:schemeClr val="tx1"/>
                </a:solidFill>
              </a:rPr>
              <a:t>Extreme weather events often result in significant human, economic and environmental loss.</a:t>
            </a:r>
          </a:p>
          <a:p>
            <a:pPr marL="25400" lvl="0" indent="0">
              <a:lnSpc>
                <a:spcPct val="100000"/>
              </a:lnSpc>
              <a:buNone/>
            </a:pPr>
            <a:r>
              <a:rPr lang="en-AU" sz="1400" dirty="0">
                <a:solidFill>
                  <a:schemeClr val="tx1"/>
                </a:solidFill>
              </a:rPr>
              <a:t>Amid these challenges, healthcare professionals  and community members play a crucial role in emergency responses and broader health system adaptation to climate change.  </a:t>
            </a:r>
          </a:p>
          <a:p>
            <a:endParaRPr lang="en-AU" dirty="0"/>
          </a:p>
        </p:txBody>
      </p:sp>
      <p:sp>
        <p:nvSpPr>
          <p:cNvPr id="2" name="Slide Number Placeholder 1">
            <a:extLst>
              <a:ext uri="{FF2B5EF4-FFF2-40B4-BE49-F238E27FC236}">
                <a16:creationId xmlns:a16="http://schemas.microsoft.com/office/drawing/2014/main" id="{974D32DD-DDF8-4AB3-AEA2-29BD4BAF3C78}"/>
              </a:ext>
            </a:extLst>
          </p:cNvPr>
          <p:cNvSpPr>
            <a:spLocks noGrp="1"/>
          </p:cNvSpPr>
          <p:nvPr>
            <p:ph type="sldNum" sz="quarter" idx="12"/>
          </p:nvPr>
        </p:nvSpPr>
        <p:spPr/>
        <p:txBody>
          <a:bodyPr/>
          <a:lstStyle/>
          <a:p>
            <a:fld id="{1857A9DB-22B3-4033-8C13-70AE145F03B5}" type="slidenum">
              <a:rPr lang="en-AU" smtClean="0"/>
              <a:t>2</a:t>
            </a:fld>
            <a:endParaRPr lang="en-AU"/>
          </a:p>
        </p:txBody>
      </p:sp>
    </p:spTree>
    <p:extLst>
      <p:ext uri="{BB962C8B-B14F-4D97-AF65-F5344CB8AC3E}">
        <p14:creationId xmlns:p14="http://schemas.microsoft.com/office/powerpoint/2010/main" val="3128915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Instructions</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295835" y="1292225"/>
            <a:ext cx="6925236" cy="3891616"/>
          </a:xfrm>
        </p:spPr>
        <p:txBody>
          <a:bodyPr>
            <a:normAutofit fontScale="55000" lnSpcReduction="20000"/>
          </a:bodyPr>
          <a:lstStyle/>
          <a:p>
            <a:pPr lvl="0">
              <a:lnSpc>
                <a:spcPct val="120000"/>
              </a:lnSpc>
            </a:pPr>
            <a:r>
              <a:rPr lang="en-AU" sz="2200" dirty="0">
                <a:solidFill>
                  <a:schemeClr val="tx1"/>
                </a:solidFill>
              </a:rPr>
              <a:t>This simulation will be conducted as a ‘table-top’ group-based simulation activity. </a:t>
            </a:r>
          </a:p>
          <a:p>
            <a:pPr lvl="0">
              <a:lnSpc>
                <a:spcPct val="120000"/>
              </a:lnSpc>
            </a:pPr>
            <a:r>
              <a:rPr lang="en-AU" sz="2200" dirty="0">
                <a:solidFill>
                  <a:schemeClr val="tx1"/>
                </a:solidFill>
              </a:rPr>
              <a:t>Participants should form into six groups. Each group will have a pack of cards that profiles a different extreme weather event.</a:t>
            </a:r>
          </a:p>
          <a:p>
            <a:pPr marL="90488" lvl="0" indent="-90488">
              <a:lnSpc>
                <a:spcPct val="120000"/>
              </a:lnSpc>
            </a:pPr>
            <a:r>
              <a:rPr lang="en-AU" sz="2200" b="1" dirty="0">
                <a:solidFill>
                  <a:schemeClr val="accent4">
                    <a:lumMod val="75000"/>
                  </a:schemeClr>
                </a:solidFill>
              </a:rPr>
              <a:t>Read the first two cards in your pack only. The remaining  cards are to be left upside down </a:t>
            </a:r>
            <a:r>
              <a:rPr lang="en-AU" sz="2200" dirty="0">
                <a:solidFill>
                  <a:schemeClr val="tx1"/>
                </a:solidFill>
              </a:rPr>
              <a:t>until the facilitator calls ‘start’, at which time your group is to turn over the next card,  read ‘Part 1’ and discuss how you would respond to the situation described on the card.</a:t>
            </a:r>
          </a:p>
          <a:p>
            <a:pPr lvl="0">
              <a:lnSpc>
                <a:spcPct val="120000"/>
              </a:lnSpc>
            </a:pPr>
            <a:r>
              <a:rPr lang="en-AU" sz="2200" dirty="0">
                <a:solidFill>
                  <a:schemeClr val="tx1"/>
                </a:solidFill>
              </a:rPr>
              <a:t>At specific points in time, the facilitator will call ‘next card’ and your group will turn over the next card and discuss how you would respond to the unfolding situation described.</a:t>
            </a:r>
          </a:p>
          <a:p>
            <a:pPr lvl="0">
              <a:lnSpc>
                <a:spcPct val="120000"/>
              </a:lnSpc>
            </a:pPr>
            <a:r>
              <a:rPr lang="en-AU" sz="2200" dirty="0">
                <a:solidFill>
                  <a:schemeClr val="tx1"/>
                </a:solidFill>
              </a:rPr>
              <a:t>When responding to the situations described in the scenarios, it is important to think broadly and consider more than the immediate healthcare concerns presented. Your focus should be on coordination of the emergency response, as well as prioritisation and communication. </a:t>
            </a:r>
          </a:p>
          <a:p>
            <a:pPr>
              <a:lnSpc>
                <a:spcPct val="120000"/>
              </a:lnSpc>
            </a:pPr>
            <a:r>
              <a:rPr lang="en-AU" sz="2200" b="1" dirty="0">
                <a:solidFill>
                  <a:schemeClr val="accent4">
                    <a:lumMod val="75000"/>
                  </a:schemeClr>
                </a:solidFill>
              </a:rPr>
              <a:t>While you may not feel that you have the experience to manage the situations presented, you may in fact be the most experienced person in a disaster situation and others will turn to you for advice – this simulation is about being resourceful and creative ... so do the best you can with the information at hand.  </a:t>
            </a:r>
            <a:endParaRPr lang="en-AU" sz="2200" dirty="0">
              <a:solidFill>
                <a:schemeClr val="accent4">
                  <a:lumMod val="75000"/>
                </a:schemeClr>
              </a:solidFill>
            </a:endParaRPr>
          </a:p>
          <a:p>
            <a:pPr lvl="0">
              <a:lnSpc>
                <a:spcPct val="120000"/>
              </a:lnSpc>
            </a:pPr>
            <a:r>
              <a:rPr lang="en-AU" sz="2200" dirty="0">
                <a:solidFill>
                  <a:schemeClr val="tx1"/>
                </a:solidFill>
              </a:rPr>
              <a:t>At the end of the simulation activity, the facilitator will lead a debrief and discussion with the whole group.  </a:t>
            </a:r>
          </a:p>
          <a:p>
            <a:endParaRPr lang="en-AU" dirty="0"/>
          </a:p>
        </p:txBody>
      </p:sp>
      <p:sp>
        <p:nvSpPr>
          <p:cNvPr id="2" name="Slide Number Placeholder 1">
            <a:extLst>
              <a:ext uri="{FF2B5EF4-FFF2-40B4-BE49-F238E27FC236}">
                <a16:creationId xmlns:a16="http://schemas.microsoft.com/office/drawing/2014/main" id="{5CDE1F23-D24A-4F4F-8889-FB3EB8931635}"/>
              </a:ext>
            </a:extLst>
          </p:cNvPr>
          <p:cNvSpPr>
            <a:spLocks noGrp="1"/>
          </p:cNvSpPr>
          <p:nvPr>
            <p:ph type="sldNum" sz="quarter" idx="12"/>
          </p:nvPr>
        </p:nvSpPr>
        <p:spPr/>
        <p:txBody>
          <a:bodyPr/>
          <a:lstStyle/>
          <a:p>
            <a:fld id="{1857A9DB-22B3-4033-8C13-70AE145F03B5}" type="slidenum">
              <a:rPr lang="en-AU" smtClean="0"/>
              <a:t>3</a:t>
            </a:fld>
            <a:endParaRPr lang="en-AU"/>
          </a:p>
        </p:txBody>
      </p:sp>
    </p:spTree>
    <p:extLst>
      <p:ext uri="{BB962C8B-B14F-4D97-AF65-F5344CB8AC3E}">
        <p14:creationId xmlns:p14="http://schemas.microsoft.com/office/powerpoint/2010/main" val="3838552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Scenario 5: The cyclone</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1900" b="1" dirty="0">
                <a:solidFill>
                  <a:schemeClr val="tx1"/>
                </a:solidFill>
              </a:rPr>
              <a:t>Part 1</a:t>
            </a:r>
          </a:p>
          <a:p>
            <a:pPr marL="45720" indent="0">
              <a:lnSpc>
                <a:spcPct val="100000"/>
              </a:lnSpc>
              <a:buNone/>
            </a:pPr>
            <a:r>
              <a:rPr lang="en-AU" sz="1400" dirty="0">
                <a:solidFill>
                  <a:schemeClr val="tx1"/>
                </a:solidFill>
              </a:rPr>
              <a:t>A category five cyclone has struck a remote community in northern Queensland with unprecedented force. It  is causing widespread damage, with many homes and public facilities destroyed. Essential services have been disrupted and both power and communication lines are down.  Many people are injured or in shock, complicating the response efforts. </a:t>
            </a:r>
          </a:p>
          <a:p>
            <a:pPr marL="45720" indent="0">
              <a:lnSpc>
                <a:spcPct val="100000"/>
              </a:lnSpc>
              <a:buNone/>
            </a:pPr>
            <a:r>
              <a:rPr lang="en-AU" sz="1400" dirty="0">
                <a:solidFill>
                  <a:schemeClr val="tx1"/>
                </a:solidFill>
              </a:rPr>
              <a:t>At 4pm you are asked to set up and coordinate the evacuation centre at the town’s basketball stadium.</a:t>
            </a:r>
          </a:p>
          <a:p>
            <a:pPr marL="45720" indent="0">
              <a:lnSpc>
                <a:spcPct val="100000"/>
              </a:lnSpc>
              <a:buNone/>
            </a:pPr>
            <a:endParaRPr lang="en-AU" dirty="0">
              <a:solidFill>
                <a:schemeClr val="tx1"/>
              </a:solidFill>
            </a:endParaRPr>
          </a:p>
          <a:p>
            <a:pPr marL="45720" indent="0">
              <a:buNone/>
            </a:pPr>
            <a:r>
              <a:rPr lang="en-AU" sz="2000" b="1" dirty="0">
                <a:solidFill>
                  <a:srgbClr val="0070C0"/>
                </a:solidFill>
              </a:rPr>
              <a:t>What are your immediate priorities?</a:t>
            </a:r>
            <a:endParaRPr lang="en-AU" sz="2000" dirty="0">
              <a:solidFill>
                <a:srgbClr val="0070C0"/>
              </a:solidFill>
            </a:endParaRPr>
          </a:p>
          <a:p>
            <a:endParaRPr lang="en-AU" dirty="0"/>
          </a:p>
        </p:txBody>
      </p:sp>
      <p:sp>
        <p:nvSpPr>
          <p:cNvPr id="2" name="Slide Number Placeholder 1">
            <a:extLst>
              <a:ext uri="{FF2B5EF4-FFF2-40B4-BE49-F238E27FC236}">
                <a16:creationId xmlns:a16="http://schemas.microsoft.com/office/drawing/2014/main" id="{DAEEE5F0-D4F7-4D96-B439-F9F1632CB305}"/>
              </a:ext>
            </a:extLst>
          </p:cNvPr>
          <p:cNvSpPr>
            <a:spLocks noGrp="1"/>
          </p:cNvSpPr>
          <p:nvPr>
            <p:ph type="sldNum" sz="quarter" idx="12"/>
          </p:nvPr>
        </p:nvSpPr>
        <p:spPr/>
        <p:txBody>
          <a:bodyPr/>
          <a:lstStyle/>
          <a:p>
            <a:fld id="{1857A9DB-22B3-4033-8C13-70AE145F03B5}" type="slidenum">
              <a:rPr lang="en-AU" smtClean="0"/>
              <a:t>4</a:t>
            </a:fld>
            <a:endParaRPr lang="en-AU"/>
          </a:p>
        </p:txBody>
      </p:sp>
    </p:spTree>
    <p:extLst>
      <p:ext uri="{BB962C8B-B14F-4D97-AF65-F5344CB8AC3E}">
        <p14:creationId xmlns:p14="http://schemas.microsoft.com/office/powerpoint/2010/main" val="190763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Scenario 5: The cyclone</a:t>
            </a:r>
            <a:endParaRPr lang="en-AU" dirty="0"/>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fontScale="92500" lnSpcReduction="10000"/>
          </a:bodyPr>
          <a:lstStyle/>
          <a:p>
            <a:pPr marL="45720" indent="0">
              <a:buNone/>
            </a:pPr>
            <a:r>
              <a:rPr lang="en-AU" sz="2200" b="1" dirty="0">
                <a:solidFill>
                  <a:schemeClr val="tx1"/>
                </a:solidFill>
              </a:rPr>
              <a:t>Part 2</a:t>
            </a:r>
          </a:p>
          <a:p>
            <a:pPr marL="45720" indent="0">
              <a:lnSpc>
                <a:spcPct val="110000"/>
              </a:lnSpc>
              <a:buNone/>
            </a:pPr>
            <a:r>
              <a:rPr lang="en-AU" dirty="0">
                <a:solidFill>
                  <a:schemeClr val="tx1"/>
                </a:solidFill>
              </a:rPr>
              <a:t>It is now late into the night. More than a hundred people are at the evacuation centre. You’ve just been told that the Riverside Caravan Park has been so badly affected by the cyclone that its 60 residents also need to come to the evacuation centre. You are aware that the park’s residents include several vulnerable groups – people with unstable housing, some who have recently been released from prison, people who are recovering from substance abuse issues, as well as women and children escaping domestic violence. </a:t>
            </a:r>
          </a:p>
          <a:p>
            <a:pPr marL="45720" indent="0">
              <a:lnSpc>
                <a:spcPct val="110000"/>
              </a:lnSpc>
              <a:buNone/>
            </a:pPr>
            <a:r>
              <a:rPr lang="en-AU" dirty="0">
                <a:solidFill>
                  <a:schemeClr val="tx1"/>
                </a:solidFill>
              </a:rPr>
              <a:t>Many of the people at the evacuation centre have lacerations and other injuries. Some are  also showing signs of psychological trauma and emotional distress. </a:t>
            </a:r>
          </a:p>
          <a:p>
            <a:pPr marL="45720" indent="0">
              <a:lnSpc>
                <a:spcPct val="120000"/>
              </a:lnSpc>
              <a:buNone/>
            </a:pPr>
            <a:r>
              <a:rPr lang="en-AU" sz="2200" b="1" dirty="0">
                <a:solidFill>
                  <a:srgbClr val="0070C0"/>
                </a:solidFill>
              </a:rPr>
              <a:t>How are you going to manage these challenges?</a:t>
            </a:r>
            <a:endParaRPr lang="en-AU" sz="2200" dirty="0">
              <a:solidFill>
                <a:srgbClr val="0070C0"/>
              </a:solidFill>
            </a:endParaRPr>
          </a:p>
          <a:p>
            <a:endParaRPr lang="en-AU" dirty="0"/>
          </a:p>
        </p:txBody>
      </p:sp>
      <p:sp>
        <p:nvSpPr>
          <p:cNvPr id="2" name="Slide Number Placeholder 1">
            <a:extLst>
              <a:ext uri="{FF2B5EF4-FFF2-40B4-BE49-F238E27FC236}">
                <a16:creationId xmlns:a16="http://schemas.microsoft.com/office/drawing/2014/main" id="{C22025B6-08D6-4518-90CE-EBEB70F6698C}"/>
              </a:ext>
            </a:extLst>
          </p:cNvPr>
          <p:cNvSpPr>
            <a:spLocks noGrp="1"/>
          </p:cNvSpPr>
          <p:nvPr>
            <p:ph type="sldNum" sz="quarter" idx="12"/>
          </p:nvPr>
        </p:nvSpPr>
        <p:spPr/>
        <p:txBody>
          <a:bodyPr/>
          <a:lstStyle/>
          <a:p>
            <a:fld id="{1857A9DB-22B3-4033-8C13-70AE145F03B5}" type="slidenum">
              <a:rPr lang="en-AU" smtClean="0"/>
              <a:t>5</a:t>
            </a:fld>
            <a:endParaRPr lang="en-AU"/>
          </a:p>
        </p:txBody>
      </p:sp>
    </p:spTree>
    <p:extLst>
      <p:ext uri="{BB962C8B-B14F-4D97-AF65-F5344CB8AC3E}">
        <p14:creationId xmlns:p14="http://schemas.microsoft.com/office/powerpoint/2010/main" val="226482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Scenario 5: The cyclone</a:t>
            </a:r>
            <a:endParaRPr lang="en-AU" dirty="0"/>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2200" b="1" dirty="0">
                <a:solidFill>
                  <a:schemeClr val="tx1"/>
                </a:solidFill>
              </a:rPr>
              <a:t>Part 3</a:t>
            </a:r>
          </a:p>
          <a:p>
            <a:pPr marL="45720" indent="0">
              <a:lnSpc>
                <a:spcPct val="110000"/>
              </a:lnSpc>
              <a:buNone/>
            </a:pPr>
            <a:r>
              <a:rPr lang="en-AU" sz="1400" dirty="0">
                <a:solidFill>
                  <a:schemeClr val="tx1"/>
                </a:solidFill>
              </a:rPr>
              <a:t>It is 8am the next day. There are limited supplies of drinking water and food, and sanitation issues are emerging in the evacuation centre.  Emergency services are trying to organise urgent housing, but it is expected that the evaluation centre will be needed for temporary accommodation for up to a week.  </a:t>
            </a:r>
          </a:p>
          <a:p>
            <a:pPr marL="45720" indent="0">
              <a:lnSpc>
                <a:spcPct val="100000"/>
              </a:lnSpc>
              <a:buNone/>
            </a:pPr>
            <a:endParaRPr lang="en-AU" sz="2000" dirty="0">
              <a:solidFill>
                <a:schemeClr val="tx1"/>
              </a:solidFill>
            </a:endParaRPr>
          </a:p>
          <a:p>
            <a:pPr marL="45720" indent="0">
              <a:lnSpc>
                <a:spcPct val="100000"/>
              </a:lnSpc>
              <a:buNone/>
            </a:pPr>
            <a:r>
              <a:rPr lang="en-AU" sz="2000" b="1" dirty="0">
                <a:solidFill>
                  <a:srgbClr val="0070C0"/>
                </a:solidFill>
              </a:rPr>
              <a:t>How will you coordinate the needs of the people at the basketball stadium?  </a:t>
            </a:r>
            <a:endParaRPr lang="en-AU" sz="2000" dirty="0">
              <a:solidFill>
                <a:srgbClr val="0070C0"/>
              </a:solidFill>
            </a:endParaRPr>
          </a:p>
          <a:p>
            <a:endParaRPr lang="en-AU" dirty="0"/>
          </a:p>
        </p:txBody>
      </p:sp>
      <p:sp>
        <p:nvSpPr>
          <p:cNvPr id="2" name="Slide Number Placeholder 1">
            <a:extLst>
              <a:ext uri="{FF2B5EF4-FFF2-40B4-BE49-F238E27FC236}">
                <a16:creationId xmlns:a16="http://schemas.microsoft.com/office/drawing/2014/main" id="{8448AEF8-5BB4-457C-976C-A947C2204EBF}"/>
              </a:ext>
            </a:extLst>
          </p:cNvPr>
          <p:cNvSpPr>
            <a:spLocks noGrp="1"/>
          </p:cNvSpPr>
          <p:nvPr>
            <p:ph type="sldNum" sz="quarter" idx="12"/>
          </p:nvPr>
        </p:nvSpPr>
        <p:spPr/>
        <p:txBody>
          <a:bodyPr/>
          <a:lstStyle/>
          <a:p>
            <a:fld id="{1857A9DB-22B3-4033-8C13-70AE145F03B5}" type="slidenum">
              <a:rPr lang="en-AU" smtClean="0"/>
              <a:t>6</a:t>
            </a:fld>
            <a:endParaRPr lang="en-AU"/>
          </a:p>
        </p:txBody>
      </p:sp>
    </p:spTree>
    <p:extLst>
      <p:ext uri="{BB962C8B-B14F-4D97-AF65-F5344CB8AC3E}">
        <p14:creationId xmlns:p14="http://schemas.microsoft.com/office/powerpoint/2010/main" val="2391721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0070C0"/>
                </a:solidFill>
              </a:rPr>
              <a:t>Scenario 5: The cyclone</a:t>
            </a:r>
            <a:endParaRPr lang="en-AU" dirty="0"/>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2000" b="1" dirty="0">
                <a:solidFill>
                  <a:srgbClr val="0070C0"/>
                </a:solidFill>
              </a:rPr>
              <a:t>Reflection </a:t>
            </a:r>
            <a:endParaRPr lang="en-AU" sz="2000" dirty="0">
              <a:solidFill>
                <a:srgbClr val="0070C0"/>
              </a:solidFill>
            </a:endParaRPr>
          </a:p>
          <a:p>
            <a:pPr marL="45720" indent="0">
              <a:lnSpc>
                <a:spcPct val="100000"/>
              </a:lnSpc>
              <a:buNone/>
            </a:pPr>
            <a:r>
              <a:rPr lang="en-AU" sz="1400" dirty="0">
                <a:solidFill>
                  <a:schemeClr val="tx1"/>
                </a:solidFill>
              </a:rPr>
              <a:t>What might be the </a:t>
            </a:r>
            <a:r>
              <a:rPr lang="en-AU" sz="1400" b="1" dirty="0">
                <a:solidFill>
                  <a:schemeClr val="accent4"/>
                </a:solidFill>
              </a:rPr>
              <a:t>immediate</a:t>
            </a:r>
            <a:r>
              <a:rPr lang="en-AU" sz="1400" dirty="0">
                <a:solidFill>
                  <a:schemeClr val="tx1"/>
                </a:solidFill>
              </a:rPr>
              <a:t> and </a:t>
            </a:r>
            <a:r>
              <a:rPr lang="en-AU" sz="1400" b="1" dirty="0">
                <a:solidFill>
                  <a:schemeClr val="accent4"/>
                </a:solidFill>
              </a:rPr>
              <a:t>longer term </a:t>
            </a:r>
            <a:r>
              <a:rPr lang="en-AU" sz="1400" dirty="0">
                <a:solidFill>
                  <a:schemeClr val="tx1"/>
                </a:solidFill>
              </a:rPr>
              <a:t>social/emotional/mental health impacts of this extreme weather event? </a:t>
            </a:r>
          </a:p>
          <a:p>
            <a:pPr marL="45720" indent="0">
              <a:lnSpc>
                <a:spcPct val="100000"/>
              </a:lnSpc>
              <a:buNone/>
            </a:pPr>
            <a:endParaRPr lang="en-AU" sz="1400" dirty="0">
              <a:solidFill>
                <a:schemeClr val="tx1"/>
              </a:solidFill>
            </a:endParaRPr>
          </a:p>
          <a:p>
            <a:pPr marL="45720" indent="0">
              <a:lnSpc>
                <a:spcPct val="100000"/>
              </a:lnSpc>
              <a:buNone/>
            </a:pPr>
            <a:r>
              <a:rPr lang="en-AU" sz="1400" dirty="0">
                <a:solidFill>
                  <a:schemeClr val="tx1"/>
                </a:solidFill>
              </a:rPr>
              <a:t>You are aware that changing weather patterns will result in more frequent and severe extreme weather events such as cyclones.  What advice would you give to community members and community organisations to help them better prepare for such events?</a:t>
            </a:r>
          </a:p>
          <a:p>
            <a:endParaRPr lang="en-AU" dirty="0"/>
          </a:p>
        </p:txBody>
      </p:sp>
      <p:sp>
        <p:nvSpPr>
          <p:cNvPr id="2" name="Slide Number Placeholder 1">
            <a:extLst>
              <a:ext uri="{FF2B5EF4-FFF2-40B4-BE49-F238E27FC236}">
                <a16:creationId xmlns:a16="http://schemas.microsoft.com/office/drawing/2014/main" id="{00088F43-9222-4C77-B1D8-913BC7B3E29D}"/>
              </a:ext>
            </a:extLst>
          </p:cNvPr>
          <p:cNvSpPr>
            <a:spLocks noGrp="1"/>
          </p:cNvSpPr>
          <p:nvPr>
            <p:ph type="sldNum" sz="quarter" idx="12"/>
          </p:nvPr>
        </p:nvSpPr>
        <p:spPr/>
        <p:txBody>
          <a:bodyPr/>
          <a:lstStyle/>
          <a:p>
            <a:fld id="{1857A9DB-22B3-4033-8C13-70AE145F03B5}" type="slidenum">
              <a:rPr lang="en-AU" smtClean="0"/>
              <a:t>7</a:t>
            </a:fld>
            <a:endParaRPr lang="en-AU"/>
          </a:p>
        </p:txBody>
      </p:sp>
    </p:spTree>
    <p:extLst>
      <p:ext uri="{BB962C8B-B14F-4D97-AF65-F5344CB8AC3E}">
        <p14:creationId xmlns:p14="http://schemas.microsoft.com/office/powerpoint/2010/main" val="1054018462"/>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b87dfbdf-65fc-4b16-b132-3436c9e9ed4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79D29F63789BE4BAE6AD9473E5DBD43" ma:contentTypeVersion="18" ma:contentTypeDescription="Create a new document." ma:contentTypeScope="" ma:versionID="80985c75eeba01df26d53f4afca4d762">
  <xsd:schema xmlns:xsd="http://www.w3.org/2001/XMLSchema" xmlns:xs="http://www.w3.org/2001/XMLSchema" xmlns:p="http://schemas.microsoft.com/office/2006/metadata/properties" xmlns:ns3="b87dfbdf-65fc-4b16-b132-3436c9e9ed42" xmlns:ns4="11f176b0-f8a0-49ff-9b4f-0335b85fcd29" targetNamespace="http://schemas.microsoft.com/office/2006/metadata/properties" ma:root="true" ma:fieldsID="9000d89ada3ef0b44d6674db5d9f0804" ns3:_="" ns4:_="">
    <xsd:import namespace="b87dfbdf-65fc-4b16-b132-3436c9e9ed42"/>
    <xsd:import namespace="11f176b0-f8a0-49ff-9b4f-0335b85fcd2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MediaServiceObjectDetectorVersions" minOccurs="0"/>
                <xsd:element ref="ns3:_activity"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7dfbdf-65fc-4b16-b132-3436c9e9ed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_activity" ma:index="23" nillable="true" ma:displayName="_activity" ma:hidden="true" ma:internalName="_activity">
      <xsd:simpleType>
        <xsd:restriction base="dms:Note"/>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f176b0-f8a0-49ff-9b4f-0335b85fcd2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F2C936A-6C2D-4D08-96A5-226438C7E6C5}">
  <ds:schemaRefs>
    <ds:schemaRef ds:uri="http://schemas.microsoft.com/office/2006/metadata/properties"/>
    <ds:schemaRef ds:uri="http://purl.org/dc/dcmitype/"/>
    <ds:schemaRef ds:uri="http://purl.org/dc/terms/"/>
    <ds:schemaRef ds:uri="http://schemas.microsoft.com/office/2006/documentManagement/types"/>
    <ds:schemaRef ds:uri="http://purl.org/dc/elements/1.1/"/>
    <ds:schemaRef ds:uri="http://www.w3.org/XML/1998/namespace"/>
    <ds:schemaRef ds:uri="11f176b0-f8a0-49ff-9b4f-0335b85fcd29"/>
    <ds:schemaRef ds:uri="b87dfbdf-65fc-4b16-b132-3436c9e9ed42"/>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C83F20FE-A12E-4C2D-A646-6FD6EF71F189}">
  <ds:schemaRefs>
    <ds:schemaRef ds:uri="http://schemas.microsoft.com/sharepoint/v3/contenttype/forms"/>
  </ds:schemaRefs>
</ds:datastoreItem>
</file>

<file path=customXml/itemProps3.xml><?xml version="1.0" encoding="utf-8"?>
<ds:datastoreItem xmlns:ds="http://schemas.openxmlformats.org/officeDocument/2006/customXml" ds:itemID="{A802D76E-7F02-46CE-99AB-76EFB5FF7A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7dfbdf-65fc-4b16-b132-3436c9e9ed42"/>
    <ds:schemaRef ds:uri="11f176b0-f8a0-49ff-9b4f-0335b85fcd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b4fff8a3-050f-428f-b966-cc56f581f9b1}" enabled="1" method="Standard" siteId="{7dfbfb93-19b6-4985-ac7e-501a37938456}" contentBits="0" removed="0"/>
</clbl:labelList>
</file>

<file path=docProps/app.xml><?xml version="1.0" encoding="utf-8"?>
<Properties xmlns="http://schemas.openxmlformats.org/officeDocument/2006/extended-properties" xmlns:vt="http://schemas.openxmlformats.org/officeDocument/2006/docPropsVTypes">
  <Template>Basis</Template>
  <TotalTime>96</TotalTime>
  <Words>714</Words>
  <Application>Microsoft Office PowerPoint</Application>
  <PresentationFormat>Custom</PresentationFormat>
  <Paragraphs>40</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Corbel</vt:lpstr>
      <vt:lpstr>Basis</vt:lpstr>
      <vt:lpstr>PowerPoint Presentation</vt:lpstr>
      <vt:lpstr>Scenario 5: Background</vt:lpstr>
      <vt:lpstr>Instructions</vt:lpstr>
      <vt:lpstr>Scenario 5: The cyclone</vt:lpstr>
      <vt:lpstr>Scenario 5: The cyclone</vt:lpstr>
      <vt:lpstr>Scenario 5: The cyclone</vt:lpstr>
      <vt:lpstr>Scenario 5: The cyclone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Levett-Jones</dc:creator>
  <cp:lastModifiedBy>Tracy Levett-Jones</cp:lastModifiedBy>
  <cp:revision>3</cp:revision>
  <dcterms:created xsi:type="dcterms:W3CDTF">2024-07-28T04:38:56Z</dcterms:created>
  <dcterms:modified xsi:type="dcterms:W3CDTF">2026-05-25T07:26:07Z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0x010100679D29F63789BE4BAE6AD9473E5DBD43</vt:lpwstr>
  </property>
  <property fmtid="{D5CDD505-2E9C-101B-9397-08002B2CF9AE}" pid="3" name="MSIP_Label_51a6c3db-1667-4f49-995a-8b9973972958_Enabled">
    <vt:lpwstr>true</vt:lpwstr>
  </property>
  <property fmtid="{D5CDD505-2E9C-101B-9397-08002B2CF9AE}" pid="4" name="MSIP_Label_51a6c3db-1667-4f49-995a-8b9973972958_SetDate">
    <vt:lpwstr>2026-05-25T07:22:49Z</vt:lpwstr>
  </property>
  <property fmtid="{D5CDD505-2E9C-101B-9397-08002B2CF9AE}" pid="5" name="MSIP_Label_51a6c3db-1667-4f49-995a-8b9973972958_Method">
    <vt:lpwstr>Standard</vt:lpwstr>
  </property>
  <property fmtid="{D5CDD505-2E9C-101B-9397-08002B2CF9AE}" pid="6" name="MSIP_Label_51a6c3db-1667-4f49-995a-8b9973972958_Name">
    <vt:lpwstr>UTS-Internal</vt:lpwstr>
  </property>
  <property fmtid="{D5CDD505-2E9C-101B-9397-08002B2CF9AE}" pid="7" name="MSIP_Label_51a6c3db-1667-4f49-995a-8b9973972958_SiteId">
    <vt:lpwstr>e8911c26-cf9f-4a9c-878e-527807be8791</vt:lpwstr>
  </property>
  <property fmtid="{D5CDD505-2E9C-101B-9397-08002B2CF9AE}" pid="8" name="MSIP_Label_51a6c3db-1667-4f49-995a-8b9973972958_ActionId">
    <vt:lpwstr>b11b6abf-4f99-4310-b6f2-1f1f5eb71d27</vt:lpwstr>
  </property>
  <property fmtid="{D5CDD505-2E9C-101B-9397-08002B2CF9AE}" pid="9" name="MSIP_Label_51a6c3db-1667-4f49-995a-8b9973972958_ContentBits">
    <vt:lpwstr>0</vt:lpwstr>
  </property>
  <property fmtid="{D5CDD505-2E9C-101B-9397-08002B2CF9AE}" pid="10" name="MSIP_Label_51a6c3db-1667-4f49-995a-8b9973972958_Tag">
    <vt:lpwstr>10, 3, 0, 1</vt:lpwstr>
  </property>
</Properties>
</file>